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359" r:id="rId2"/>
    <p:sldId id="400" r:id="rId3"/>
    <p:sldId id="401" r:id="rId4"/>
    <p:sldId id="403" r:id="rId5"/>
    <p:sldId id="404" r:id="rId6"/>
    <p:sldId id="405" r:id="rId7"/>
    <p:sldId id="425" r:id="rId8"/>
    <p:sldId id="402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6" r:id="rId23"/>
    <p:sldId id="420" r:id="rId24"/>
    <p:sldId id="421" r:id="rId25"/>
    <p:sldId id="423" r:id="rId26"/>
    <p:sldId id="422" r:id="rId27"/>
    <p:sldId id="424" r:id="rId28"/>
    <p:sldId id="428" r:id="rId29"/>
    <p:sldId id="429" r:id="rId30"/>
    <p:sldId id="430" r:id="rId31"/>
    <p:sldId id="432" r:id="rId32"/>
    <p:sldId id="433" r:id="rId33"/>
    <p:sldId id="434" r:id="rId34"/>
    <p:sldId id="446" r:id="rId35"/>
    <p:sldId id="431" r:id="rId36"/>
    <p:sldId id="445" r:id="rId37"/>
    <p:sldId id="435" r:id="rId38"/>
    <p:sldId id="436" r:id="rId39"/>
    <p:sldId id="437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47" r:id="rId48"/>
    <p:sldId id="427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359"/>
          </p14:sldIdLst>
        </p14:section>
        <p14:section name="Software Evolution" id="{33767AE4-8B0F-FF49-BF19-4CFE1AC4B87A}">
          <p14:sldIdLst>
            <p14:sldId id="400"/>
            <p14:sldId id="401"/>
            <p14:sldId id="403"/>
            <p14:sldId id="404"/>
            <p14:sldId id="405"/>
          </p14:sldIdLst>
        </p14:section>
        <p14:section name="Knowledge" id="{C631212F-E0E5-AD42-A1A0-46B95D1617FD}">
          <p14:sldIdLst>
            <p14:sldId id="425"/>
            <p14:sldId id="402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Positions" id="{ED2B153A-67A0-464E-96E4-12ED3261EA96}">
          <p14:sldIdLst>
            <p14:sldId id="426"/>
            <p14:sldId id="420"/>
            <p14:sldId id="421"/>
            <p14:sldId id="423"/>
            <p14:sldId id="422"/>
            <p14:sldId id="424"/>
          </p14:sldIdLst>
        </p14:section>
        <p14:section name="Key Compentancies" id="{8D4B5C97-23FA-6745-9CF4-839462D10EDF}">
          <p14:sldIdLst>
            <p14:sldId id="428"/>
            <p14:sldId id="429"/>
            <p14:sldId id="430"/>
            <p14:sldId id="432"/>
            <p14:sldId id="433"/>
            <p14:sldId id="434"/>
            <p14:sldId id="446"/>
            <p14:sldId id="431"/>
            <p14:sldId id="44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7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F0"/>
    <a:srgbClr val="56A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7"/>
    <p:restoredTop sz="76000"/>
  </p:normalViewPr>
  <p:slideViewPr>
    <p:cSldViewPr snapToGrid="0">
      <p:cViewPr varScale="1">
        <p:scale>
          <a:sx n="79" d="100"/>
          <a:sy n="79" d="100"/>
        </p:scale>
        <p:origin x="512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0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53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862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0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72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2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68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We skip the postions that more related to </a:t>
            </a:r>
            <a:r>
              <a:rPr lang="en-US" dirty="0"/>
              <a:t>financial</a:t>
            </a:r>
            <a:r>
              <a:rPr lang="en-VN" dirty="0"/>
              <a:t> majors.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0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60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Team work is part of </a:t>
            </a:r>
            <a:r>
              <a:rPr lang="en-US" dirty="0"/>
              <a:t>Cooperation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69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72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4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38200" y="1869954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38200" y="3736608"/>
            <a:ext cx="7603671" cy="177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7200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6A4A1"/>
              </a:buClr>
              <a:buSzPts val="2400"/>
              <a:buFont typeface="Arial" panose="020B0604020202020204" pitchFamily="34" charset="0"/>
              <a:buNone/>
              <a:defRPr sz="2000" b="0" i="0" u="none" strike="noStrike" cap="none">
                <a:solidFill>
                  <a:srgbClr val="56A4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9E30806-0466-004F-8497-BBE280F56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5000" y="2133600"/>
            <a:ext cx="38989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8E2DC-5DD8-9146-9F8A-39BF4DD91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6342" y="205935"/>
            <a:ext cx="843715" cy="820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1E15D-C826-0642-9591-59F160CBB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421" y="136525"/>
            <a:ext cx="843715" cy="8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86862" y="1309688"/>
            <a:ext cx="1096058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47FFD-BBA1-0540-93D7-A0F1F0FF5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421" y="136525"/>
            <a:ext cx="843715" cy="820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41F4C-47FE-654F-B9E1-751650924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25651"/>
            <a:ext cx="8572500" cy="1655762"/>
          </a:xfrm>
        </p:spPr>
        <p:txBody>
          <a:bodyPr/>
          <a:lstStyle/>
          <a:p>
            <a:r>
              <a:rPr lang="vi-VN" altLang="ja-JP" dirty="0">
                <a:solidFill>
                  <a:schemeClr val="accent6"/>
                </a:solidFill>
              </a:rPr>
              <a:t>The Road of </a:t>
            </a:r>
            <a:r>
              <a:rPr lang="vi-VN" altLang="ja-JP" dirty="0"/>
              <a:t>Programmer</a:t>
            </a:r>
            <a:endParaRPr lang="en-V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0AB7E5-592C-1445-A229-7A618534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929" y="3429000"/>
            <a:ext cx="7603671" cy="1776413"/>
          </a:xfrm>
        </p:spPr>
        <p:txBody>
          <a:bodyPr/>
          <a:lstStyle/>
          <a:p>
            <a:r>
              <a:rPr lang="en-US" dirty="0"/>
              <a:t>Speaker: Le Van </a:t>
            </a:r>
            <a:r>
              <a:rPr lang="en-US" dirty="0" err="1"/>
              <a:t>Khanh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Sep 2021</a:t>
            </a:r>
            <a:endParaRPr lang="en-V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BA732-1C61-7241-97CC-8D329CBF6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883FA-658E-F544-9933-53052C29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8" y="4147003"/>
            <a:ext cx="2574472" cy="2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904B94-11A3-5E4F-BCFC-DDD6CF4E1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C9754-20D1-314A-AA8F-527EA995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4" y="279789"/>
            <a:ext cx="6651172" cy="64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E2160-5CB0-5C4E-8B3B-8FC5F28D0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DD8BE-9397-3841-9615-1BF22A30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35" y="1088385"/>
            <a:ext cx="7328207" cy="46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4A8E3-37BC-5D4C-9026-C46E425A8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EBD3B-F992-0842-9DE7-4CA616D8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7" y="582293"/>
            <a:ext cx="8519491" cy="56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EB6DD-8784-3640-9EA3-0B26542AA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4CD30-E371-844A-822C-68606086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8" y="290473"/>
            <a:ext cx="4571094" cy="62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C56ED-CF45-E448-966C-1E0AA3DA1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33AED-8AF5-CB4F-9479-DFD534C3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09849"/>
            <a:ext cx="6222093" cy="6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1F2D9-A9B7-4A4F-AE2C-848B8ABFB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7596F-E249-AD47-820E-FA7CEA32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2" y="278347"/>
            <a:ext cx="6957331" cy="6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73C20-C144-644A-A0E2-68F0E22DC9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017ED-20D4-F845-8E02-18497329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2" y="575894"/>
            <a:ext cx="5746750" cy="57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9DDDE-B53C-7E4F-AC7A-177ADE0BB7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1EA6C-DD37-1C40-BE80-70047A0D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2766"/>
            <a:ext cx="6455229" cy="61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8AB30-972A-1C4B-B7FC-838388076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4A494-BD02-0042-B10C-B3AA781A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31" y="306220"/>
            <a:ext cx="7802337" cy="64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0AD50-325E-8344-9EE2-D3036D3B6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653E2-0B10-B747-8270-E036CABB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18" y="489857"/>
            <a:ext cx="7306564" cy="60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9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EB9E-B143-C24C-AE47-0FD636FD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Evolution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96D69-5690-D64B-BBCF-38A9D5202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497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78D35-BB61-D040-B1D9-8F7451292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906C9-3D86-B34A-A462-09D98AE0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93" y="394916"/>
            <a:ext cx="8104414" cy="61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05437-AD34-E74E-8650-019C60B87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D8C77-BF3A-1146-9F0E-58FB9C2B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" y="732518"/>
            <a:ext cx="10567715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16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C9E01-9988-204B-8AD7-FAAD8F1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Which positions </a:t>
            </a:r>
            <a:br>
              <a:rPr lang="en-VN" dirty="0"/>
            </a:br>
            <a:r>
              <a:rPr lang="en-VN" dirty="0"/>
              <a:t>we can apply?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54C2F-C805-044F-B64F-DC9C8622BD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227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F4C6A8-EB05-3C4A-A0A7-8DCEF8EB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Programmer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35AB1-6A4E-C540-A7BF-4A83EEDA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0CF2E-2C84-FD4D-9E35-A5AEB0CF320B}"/>
              </a:ext>
            </a:extLst>
          </p:cNvPr>
          <p:cNvSpPr txBox="1"/>
          <p:nvPr/>
        </p:nvSpPr>
        <p:spPr>
          <a:xfrm>
            <a:off x="6719207" y="2008414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Frehser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2D8EC-CE73-0A48-8ED6-724AB3AC49B3}"/>
              </a:ext>
            </a:extLst>
          </p:cNvPr>
          <p:cNvSpPr txBox="1"/>
          <p:nvPr/>
        </p:nvSpPr>
        <p:spPr>
          <a:xfrm>
            <a:off x="6594021" y="2748643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Junior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3E747-7EA4-BF4B-A0B6-9B24E7BBFB21}"/>
              </a:ext>
            </a:extLst>
          </p:cNvPr>
          <p:cNvSpPr txBox="1"/>
          <p:nvPr/>
        </p:nvSpPr>
        <p:spPr>
          <a:xfrm>
            <a:off x="6403521" y="3583199"/>
            <a:ext cx="441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Senior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9916-C7A9-0F4C-A6C2-58134D0DE6DE}"/>
              </a:ext>
            </a:extLst>
          </p:cNvPr>
          <p:cNvSpPr txBox="1"/>
          <p:nvPr/>
        </p:nvSpPr>
        <p:spPr>
          <a:xfrm>
            <a:off x="6044292" y="4417755"/>
            <a:ext cx="4773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A7B8C-CCC0-0345-89B7-24B46C08AE5A}"/>
              </a:ext>
            </a:extLst>
          </p:cNvPr>
          <p:cNvSpPr txBox="1"/>
          <p:nvPr/>
        </p:nvSpPr>
        <p:spPr>
          <a:xfrm>
            <a:off x="5304062" y="5148851"/>
            <a:ext cx="551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Sofware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FA7CD2-46A4-F843-8A02-337C5B9D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79" y="1973065"/>
            <a:ext cx="3251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37B51C-D036-A246-B38A-06BDDB7E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5A759-470D-794E-9AD8-BB12366E7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DF144-40D0-7944-84B6-F25866E5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080079"/>
            <a:ext cx="3259364" cy="32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A61E4-274B-9544-94B0-709F96C75200}"/>
              </a:ext>
            </a:extLst>
          </p:cNvPr>
          <p:cNvSpPr txBox="1"/>
          <p:nvPr/>
        </p:nvSpPr>
        <p:spPr>
          <a:xfrm>
            <a:off x="5543551" y="2862613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Manual Tester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7ACF2-1672-6B4D-8926-9DCF871E5180}"/>
              </a:ext>
            </a:extLst>
          </p:cNvPr>
          <p:cNvSpPr txBox="1"/>
          <p:nvPr/>
        </p:nvSpPr>
        <p:spPr>
          <a:xfrm>
            <a:off x="5543551" y="363283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Automation Tester</a:t>
            </a:r>
          </a:p>
        </p:txBody>
      </p:sp>
    </p:spTree>
    <p:extLst>
      <p:ext uri="{BB962C8B-B14F-4D97-AF65-F5344CB8AC3E}">
        <p14:creationId xmlns:p14="http://schemas.microsoft.com/office/powerpoint/2010/main" val="121503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Grassroots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BD3EB-1C39-3A4E-8283-A37059AB7106}"/>
              </a:ext>
            </a:extLst>
          </p:cNvPr>
          <p:cNvSpPr txBox="1"/>
          <p:nvPr/>
        </p:nvSpPr>
        <p:spPr>
          <a:xfrm>
            <a:off x="5213351" y="2473290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Supervisor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4503F-626F-BE48-AD1C-4AC473DD4955}"/>
              </a:ext>
            </a:extLst>
          </p:cNvPr>
          <p:cNvSpPr txBox="1"/>
          <p:nvPr/>
        </p:nvSpPr>
        <p:spPr>
          <a:xfrm>
            <a:off x="5543549" y="319785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Team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4639D-36CF-9C40-901D-F778F2C40408}"/>
              </a:ext>
            </a:extLst>
          </p:cNvPr>
          <p:cNvSpPr txBox="1"/>
          <p:nvPr/>
        </p:nvSpPr>
        <p:spPr>
          <a:xfrm>
            <a:off x="5380263" y="462172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Trainer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45E5A-F787-2944-9CD4-C47578C9D0E4}"/>
              </a:ext>
            </a:extLst>
          </p:cNvPr>
          <p:cNvSpPr txBox="1"/>
          <p:nvPr/>
        </p:nvSpPr>
        <p:spPr>
          <a:xfrm>
            <a:off x="5543550" y="3905520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Srum Master</a:t>
            </a:r>
          </a:p>
        </p:txBody>
      </p:sp>
    </p:spTree>
    <p:extLst>
      <p:ext uri="{BB962C8B-B14F-4D97-AF65-F5344CB8AC3E}">
        <p14:creationId xmlns:p14="http://schemas.microsoft.com/office/powerpoint/2010/main" val="39026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90E94-3C06-E54B-AEC7-1865EF4E3347}"/>
              </a:ext>
            </a:extLst>
          </p:cNvPr>
          <p:cNvSpPr txBox="1"/>
          <p:nvPr/>
        </p:nvSpPr>
        <p:spPr>
          <a:xfrm>
            <a:off x="5043715" y="2000015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Project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9D91-ED90-C74C-8C36-3429A66397A1}"/>
              </a:ext>
            </a:extLst>
          </p:cNvPr>
          <p:cNvSpPr txBox="1"/>
          <p:nvPr/>
        </p:nvSpPr>
        <p:spPr>
          <a:xfrm>
            <a:off x="5543550" y="3581909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Division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7CFE5-1CAA-B447-8989-4EBCF47DD516}"/>
              </a:ext>
            </a:extLst>
          </p:cNvPr>
          <p:cNvSpPr txBox="1"/>
          <p:nvPr/>
        </p:nvSpPr>
        <p:spPr>
          <a:xfrm>
            <a:off x="5451023" y="4406896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Department 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74F8C-3BC2-B641-AEDF-A043DCC5D0D4}"/>
              </a:ext>
            </a:extLst>
          </p:cNvPr>
          <p:cNvSpPr txBox="1"/>
          <p:nvPr/>
        </p:nvSpPr>
        <p:spPr>
          <a:xfrm>
            <a:off x="5428344" y="2773924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Product Owner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8074F-9192-4D42-8002-691426E84A5B}"/>
              </a:ext>
            </a:extLst>
          </p:cNvPr>
          <p:cNvSpPr txBox="1"/>
          <p:nvPr/>
        </p:nvSpPr>
        <p:spPr>
          <a:xfrm>
            <a:off x="5043715" y="521488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Branch Manager</a:t>
            </a:r>
          </a:p>
        </p:txBody>
      </p:sp>
    </p:spTree>
    <p:extLst>
      <p:ext uri="{BB962C8B-B14F-4D97-AF65-F5344CB8AC3E}">
        <p14:creationId xmlns:p14="http://schemas.microsoft.com/office/powerpoint/2010/main" val="360703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7777-B0DD-E543-8CFB-33E587E12197}"/>
              </a:ext>
            </a:extLst>
          </p:cNvPr>
          <p:cNvSpPr txBox="1"/>
          <p:nvPr/>
        </p:nvSpPr>
        <p:spPr>
          <a:xfrm>
            <a:off x="4821465" y="2014206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Technology Officer</a:t>
            </a:r>
            <a:endParaRPr lang="en-V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7B230-1CF2-8A48-8E34-67D43FCEF826}"/>
              </a:ext>
            </a:extLst>
          </p:cNvPr>
          <p:cNvSpPr txBox="1"/>
          <p:nvPr/>
        </p:nvSpPr>
        <p:spPr>
          <a:xfrm>
            <a:off x="5255988" y="470369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Operating Officer</a:t>
            </a:r>
            <a:endParaRPr lang="en-V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63DDB-D532-4044-A996-31CFBE571704}"/>
              </a:ext>
            </a:extLst>
          </p:cNvPr>
          <p:cNvSpPr txBox="1"/>
          <p:nvPr/>
        </p:nvSpPr>
        <p:spPr>
          <a:xfrm>
            <a:off x="5255988" y="2652746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Information Officer</a:t>
            </a:r>
            <a:endParaRPr lang="en-V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0A3A0-773A-D745-8A9E-0996DA407232}"/>
              </a:ext>
            </a:extLst>
          </p:cNvPr>
          <p:cNvSpPr txBox="1"/>
          <p:nvPr/>
        </p:nvSpPr>
        <p:spPr>
          <a:xfrm>
            <a:off x="5487308" y="4004281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General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CE52E-B8EF-C74F-94E8-06ECDCE0A33A}"/>
              </a:ext>
            </a:extLst>
          </p:cNvPr>
          <p:cNvSpPr txBox="1"/>
          <p:nvPr/>
        </p:nvSpPr>
        <p:spPr>
          <a:xfrm>
            <a:off x="5487308" y="3304865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Data Officer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02A42-2E21-A147-BEF3-6C628E9B85FD}"/>
              </a:ext>
            </a:extLst>
          </p:cNvPr>
          <p:cNvSpPr txBox="1"/>
          <p:nvPr/>
        </p:nvSpPr>
        <p:spPr>
          <a:xfrm>
            <a:off x="4758871" y="529541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Executive Officer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2157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F289C-52B8-334C-8D0F-7F5E136F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 Key Compentancies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D12F-B533-214F-9FE8-C539E03A0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3531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0AB1F-FDDF-8248-BCCE-20D78A856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29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EAB1E-2FCB-FB4B-B8CD-D56FCE61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04" y="828757"/>
            <a:ext cx="5551992" cy="5200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692ED8-7E9A-8440-AD5C-648DC64AF271}"/>
              </a:ext>
            </a:extLst>
          </p:cNvPr>
          <p:cNvSpPr/>
          <p:nvPr/>
        </p:nvSpPr>
        <p:spPr>
          <a:xfrm>
            <a:off x="5351762" y="6029243"/>
            <a:ext cx="1768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Cooperation</a:t>
            </a:r>
          </a:p>
        </p:txBody>
      </p:sp>
    </p:spTree>
    <p:extLst>
      <p:ext uri="{BB962C8B-B14F-4D97-AF65-F5344CB8AC3E}">
        <p14:creationId xmlns:p14="http://schemas.microsoft.com/office/powerpoint/2010/main" val="12353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C22A-53EF-C044-B533-819C177E3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01C38-AD91-7244-A112-1AC4C783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1" y="1049155"/>
            <a:ext cx="4022272" cy="47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7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05D0B-7457-7B42-BCD2-4FB8700C9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9DBBA-990A-2E43-95A5-A3D2975B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56" y="862584"/>
            <a:ext cx="4539488" cy="4539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1D1E9-65DA-874C-B837-99804870181A}"/>
              </a:ext>
            </a:extLst>
          </p:cNvPr>
          <p:cNvSpPr/>
          <p:nvPr/>
        </p:nvSpPr>
        <p:spPr>
          <a:xfrm>
            <a:off x="5351762" y="6029243"/>
            <a:ext cx="1358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390565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48266-F0FB-C242-8A27-762DE9DC1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9B399-9B41-8249-B619-4549736E7B98}"/>
              </a:ext>
            </a:extLst>
          </p:cNvPr>
          <p:cNvSpPr/>
          <p:nvPr/>
        </p:nvSpPr>
        <p:spPr>
          <a:xfrm>
            <a:off x="5575665" y="5853720"/>
            <a:ext cx="13853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Cognitive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5DB63-04DC-2E49-ABA2-E4A2D958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31" y="908375"/>
            <a:ext cx="4881337" cy="48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81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016AD-5BFC-F442-87CF-45A3EAA44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46D962-7612-CD4E-A325-7F0F04C61A3E}"/>
              </a:ext>
            </a:extLst>
          </p:cNvPr>
          <p:cNvSpPr/>
          <p:nvPr/>
        </p:nvSpPr>
        <p:spPr>
          <a:xfrm>
            <a:off x="4910419" y="5956240"/>
            <a:ext cx="2371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analysis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45E71-BE83-A74D-B7D1-07C79F03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12" y="501650"/>
            <a:ext cx="4953060" cy="49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E6208-9D04-EF43-A7B2-6FC136133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9BD9E-EEF3-7643-9F78-9A03F6086695}"/>
              </a:ext>
            </a:extLst>
          </p:cNvPr>
          <p:cNvSpPr/>
          <p:nvPr/>
        </p:nvSpPr>
        <p:spPr>
          <a:xfrm>
            <a:off x="5100042" y="5975421"/>
            <a:ext cx="1760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Adaptability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8CAF8-E8DF-414C-AADE-25A4F302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03" y="482469"/>
            <a:ext cx="5260697" cy="5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CFDAB-44EB-5245-BB26-52C6E8CE0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CA767-F6D6-E34E-8E76-6C1ADB82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93" y="374908"/>
            <a:ext cx="5253075" cy="5253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98046-C22C-E647-A323-8B0233BDA20A}"/>
              </a:ext>
            </a:extLst>
          </p:cNvPr>
          <p:cNvSpPr/>
          <p:nvPr/>
        </p:nvSpPr>
        <p:spPr>
          <a:xfrm>
            <a:off x="5307162" y="6082982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Self-development</a:t>
            </a:r>
          </a:p>
        </p:txBody>
      </p:sp>
    </p:spTree>
    <p:extLst>
      <p:ext uri="{BB962C8B-B14F-4D97-AF65-F5344CB8AC3E}">
        <p14:creationId xmlns:p14="http://schemas.microsoft.com/office/powerpoint/2010/main" val="726361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82A53-9E96-D443-B995-95C13ADC0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8FD3F1-F102-AE45-A27A-06C2D869984B}"/>
              </a:ext>
            </a:extLst>
          </p:cNvPr>
          <p:cNvSpPr/>
          <p:nvPr/>
        </p:nvSpPr>
        <p:spPr>
          <a:xfrm>
            <a:off x="5371282" y="6048573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Persuasiveness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E56AA-3B07-7942-B44A-AA1D16DA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6" y="537333"/>
            <a:ext cx="6144768" cy="52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1F6CC-09B0-BA4D-BEDC-8E8DCAD4D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A61C-8306-8C44-80CA-CB7EDCFF741F}"/>
              </a:ext>
            </a:extLst>
          </p:cNvPr>
          <p:cNvSpPr/>
          <p:nvPr/>
        </p:nvSpPr>
        <p:spPr>
          <a:xfrm>
            <a:off x="5316780" y="6231135"/>
            <a:ext cx="1558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Stress resistance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5BE22-4035-1D48-9AE1-BADC9B79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449" y="319088"/>
            <a:ext cx="5429102" cy="5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6887A-BC6C-9049-B5BA-FEB9BD7F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7CC40-0B0A-5546-9AF0-BC3F0EE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68" y="431864"/>
            <a:ext cx="5211064" cy="5211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A11A0-9F2E-0045-97F4-3D03E42DCE71}"/>
              </a:ext>
            </a:extLst>
          </p:cNvPr>
          <p:cNvSpPr/>
          <p:nvPr/>
        </p:nvSpPr>
        <p:spPr>
          <a:xfrm>
            <a:off x="5419372" y="6099178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Coaching</a:t>
            </a:r>
          </a:p>
        </p:txBody>
      </p:sp>
    </p:spTree>
    <p:extLst>
      <p:ext uri="{BB962C8B-B14F-4D97-AF65-F5344CB8AC3E}">
        <p14:creationId xmlns:p14="http://schemas.microsoft.com/office/powerpoint/2010/main" val="3741214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68224-A02D-054F-82EF-CE7CF29C5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46B1F-1B02-C744-91CC-06E36102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56" y="136525"/>
            <a:ext cx="5555488" cy="5555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043B0-EEB5-9E46-BE8A-8DFAB1133D5B}"/>
              </a:ext>
            </a:extLst>
          </p:cNvPr>
          <p:cNvSpPr/>
          <p:nvPr/>
        </p:nvSpPr>
        <p:spPr>
          <a:xfrm>
            <a:off x="5307162" y="62024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Managing conflict</a:t>
            </a:r>
          </a:p>
        </p:txBody>
      </p:sp>
    </p:spTree>
    <p:extLst>
      <p:ext uri="{BB962C8B-B14F-4D97-AF65-F5344CB8AC3E}">
        <p14:creationId xmlns:p14="http://schemas.microsoft.com/office/powerpoint/2010/main" val="1904316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E8EA5-6E8A-4245-AB89-47B688633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4ECFF-8D99-EE40-B91D-A1D0BD5EA739}"/>
              </a:ext>
            </a:extLst>
          </p:cNvPr>
          <p:cNvSpPr/>
          <p:nvPr/>
        </p:nvSpPr>
        <p:spPr>
          <a:xfrm>
            <a:off x="5561238" y="620246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26065-B7D0-754A-9550-4D6AB0AB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16" y="347762"/>
            <a:ext cx="5636768" cy="56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476F6-96CA-B340-BE60-E01A4CFC8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B9846-EA47-9443-9CA5-3BCD5016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14" y="2058234"/>
            <a:ext cx="4416879" cy="4098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81335-5A13-EA44-8508-7C9DC52AA302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Client - Server</a:t>
            </a:r>
          </a:p>
        </p:txBody>
      </p:sp>
    </p:spTree>
    <p:extLst>
      <p:ext uri="{BB962C8B-B14F-4D97-AF65-F5344CB8AC3E}">
        <p14:creationId xmlns:p14="http://schemas.microsoft.com/office/powerpoint/2010/main" val="2352204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1CCD7-5D76-804A-9327-EE23697240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E9A729-1F56-5041-8ACC-B326B02B59C9}"/>
              </a:ext>
            </a:extLst>
          </p:cNvPr>
          <p:cNvSpPr/>
          <p:nvPr/>
        </p:nvSpPr>
        <p:spPr>
          <a:xfrm>
            <a:off x="5595702" y="6202461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2BD67-D109-AF42-9A36-79222799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2" y="347762"/>
            <a:ext cx="5629656" cy="56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4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36656-6BC1-0B44-81BF-9C0C5F09F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DC605-903D-9D48-8887-A7FB9F8B5A11}"/>
              </a:ext>
            </a:extLst>
          </p:cNvPr>
          <p:cNvSpPr/>
          <p:nvPr/>
        </p:nvSpPr>
        <p:spPr>
          <a:xfrm>
            <a:off x="5561238" y="6048573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55863-921B-2F4A-92FB-AF2117F7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40" y="551688"/>
            <a:ext cx="520192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EB340-9B4D-4C4F-AFA9-C341B5741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07F8AC-3C46-E344-A652-580E1DAB0FF5}"/>
              </a:ext>
            </a:extLst>
          </p:cNvPr>
          <p:cNvSpPr/>
          <p:nvPr/>
        </p:nvSpPr>
        <p:spPr>
          <a:xfrm>
            <a:off x="5316780" y="6167445"/>
            <a:ext cx="1558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8F98C-D7F6-7847-8454-8BB902F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08" y="290445"/>
            <a:ext cx="5713984" cy="57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76C96-AF6A-DF48-9677-822F45869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2407E1-51BC-AF49-AB3D-927972DDC3E8}"/>
              </a:ext>
            </a:extLst>
          </p:cNvPr>
          <p:cNvSpPr/>
          <p:nvPr/>
        </p:nvSpPr>
        <p:spPr>
          <a:xfrm>
            <a:off x="5655013" y="6202461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06060"/>
                </a:solidFill>
                <a:latin typeface="Arial" panose="020B0604020202020204" pitchFamily="34" charset="0"/>
              </a:rPr>
              <a:t>Planning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97CC7-7611-0348-B2E0-2AFADD18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14" y="513609"/>
            <a:ext cx="5501597" cy="55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1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11A98-69C4-7C45-9535-AE6B576E6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FAE32-CB90-F94E-873E-0C69EADFA7CE}"/>
              </a:ext>
            </a:extLst>
          </p:cNvPr>
          <p:cNvSpPr/>
          <p:nvPr/>
        </p:nvSpPr>
        <p:spPr>
          <a:xfrm>
            <a:off x="5570856" y="6231135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ECD-04A1-0749-ABA7-1803D4B5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056" y="319088"/>
            <a:ext cx="5241544" cy="52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7FD87-6B6A-E747-990B-CAE0CE8FF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04073-39B3-2944-8F0B-589BA48D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496" y="478536"/>
            <a:ext cx="5271008" cy="5271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2A26C8-A183-AB43-885B-A9337A84E3D6}"/>
              </a:ext>
            </a:extLst>
          </p:cNvPr>
          <p:cNvSpPr/>
          <p:nvPr/>
        </p:nvSpPr>
        <p:spPr>
          <a:xfrm>
            <a:off x="5555627" y="6231135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3598978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571A2-711D-6342-A66F-197859012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2D82E-9055-9949-BCA5-E1988B319894}"/>
              </a:ext>
            </a:extLst>
          </p:cNvPr>
          <p:cNvSpPr/>
          <p:nvPr/>
        </p:nvSpPr>
        <p:spPr>
          <a:xfrm>
            <a:off x="5759209" y="6048573"/>
            <a:ext cx="673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BCAE-A118-0B43-91D6-7E0078A1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11" y="287575"/>
            <a:ext cx="5188689" cy="51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E80DE-08D0-E240-86E5-A8A228119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3515F-230B-FB4A-90DF-50AB401EE4E1}"/>
              </a:ext>
            </a:extLst>
          </p:cNvPr>
          <p:cNvSpPr/>
          <p:nvPr/>
        </p:nvSpPr>
        <p:spPr>
          <a:xfrm>
            <a:off x="5317582" y="6202461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Entrepreneurship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1EACE-CF37-6C4C-99B3-CC51D4F4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98" y="652192"/>
            <a:ext cx="5264888" cy="52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04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7C1F-EF0E-B144-BF5F-6414B36532E2}"/>
              </a:ext>
            </a:extLst>
          </p:cNvPr>
          <p:cNvSpPr txBox="1"/>
          <p:nvPr/>
        </p:nvSpPr>
        <p:spPr>
          <a:xfrm>
            <a:off x="838200" y="1869954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rgbClr val="2E75B5"/>
              </a:buClr>
              <a:buSzPts val="6000"/>
            </a:pPr>
            <a:r>
              <a:rPr lang="en-VN" sz="5600" b="0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Thank you for listenning!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86ABD5E-901B-4E90-BD23-6B9BEC39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148780"/>
            <a:ext cx="7603671" cy="1776413"/>
          </a:xfrm>
        </p:spPr>
        <p:txBody>
          <a:bodyPr/>
          <a:lstStyle/>
          <a:p>
            <a:r>
              <a:rPr lang="en-US" dirty="0"/>
              <a:t>Follow me on </a:t>
            </a:r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/channel/UCFM3plFG0QUavW1FPfize7g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253B6-0624-E646-A6E9-90DB897001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-JP" smtClean="0"/>
              <a:pPr>
                <a:spcAft>
                  <a:spcPts val="600"/>
                </a:spcAft>
              </a:pPr>
              <a:t>48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F95ED-C388-B943-AF6A-E6FED5047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55" y="4036986"/>
            <a:ext cx="189955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3FFD1-594B-0540-9F81-2234031D9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6DDDE-6B6E-3041-9787-5F2CBD19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5" y="1699895"/>
            <a:ext cx="5797420" cy="405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93087-E8D8-B248-97B4-8F79E223F095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Cloud &amp; Mobile devices</a:t>
            </a:r>
          </a:p>
        </p:txBody>
      </p:sp>
    </p:spTree>
    <p:extLst>
      <p:ext uri="{BB962C8B-B14F-4D97-AF65-F5344CB8AC3E}">
        <p14:creationId xmlns:p14="http://schemas.microsoft.com/office/powerpoint/2010/main" val="175483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7669F-4EF1-1D4E-85CD-BD662EAC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3B7C-41F3-5043-BB69-B05DE942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7" y="2008224"/>
            <a:ext cx="8371765" cy="4348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8BE5-6AF6-D744-BC4A-7EF931F3B82B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Data mining &amp; IOT</a:t>
            </a:r>
          </a:p>
        </p:txBody>
      </p:sp>
    </p:spTree>
    <p:extLst>
      <p:ext uri="{BB962C8B-B14F-4D97-AF65-F5344CB8AC3E}">
        <p14:creationId xmlns:p14="http://schemas.microsoft.com/office/powerpoint/2010/main" val="396113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C51FC1-5EE9-0443-9270-4973530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be learned?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AE819-4EDA-9743-A699-AF1B964AE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134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17F56-EAE7-FE44-9273-EFD024774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E301-2E6A-8947-8464-8DF5525B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78" y="338189"/>
            <a:ext cx="6863443" cy="63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74B63-DC7D-EB40-975D-56E631A8A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7C525-C954-8845-8E5D-DB516255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393602"/>
            <a:ext cx="6527799" cy="6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2239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17532</TotalTime>
  <Words>210</Words>
  <Application>Microsoft Macintosh PowerPoint</Application>
  <PresentationFormat>Widescreen</PresentationFormat>
  <Paragraphs>120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Open Sans</vt:lpstr>
      <vt:lpstr>Wingdings</vt:lpstr>
      <vt:lpstr>cc_blue</vt:lpstr>
      <vt:lpstr>The Road of Programmer</vt:lpstr>
      <vt:lpstr>Software Evolution</vt:lpstr>
      <vt:lpstr>PowerPoint Presentation</vt:lpstr>
      <vt:lpstr>PowerPoint Presentation</vt:lpstr>
      <vt:lpstr>PowerPoint Presentation</vt:lpstr>
      <vt:lpstr>PowerPoint Presentation</vt:lpstr>
      <vt:lpstr>What should be learned?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positions  we can apply?</vt:lpstr>
      <vt:lpstr>Programmer</vt:lpstr>
      <vt:lpstr>Tester</vt:lpstr>
      <vt:lpstr>Grassroots managers</vt:lpstr>
      <vt:lpstr>Middle managers</vt:lpstr>
      <vt:lpstr>Top managers</vt:lpstr>
      <vt:lpstr> Key Compentancies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257</cp:revision>
  <cp:lastPrinted>2020-04-06T06:57:46Z</cp:lastPrinted>
  <dcterms:created xsi:type="dcterms:W3CDTF">2020-04-06T02:02:09Z</dcterms:created>
  <dcterms:modified xsi:type="dcterms:W3CDTF">2021-09-21T20:34:38Z</dcterms:modified>
</cp:coreProperties>
</file>